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8"/>
  </p:notesMasterIdLst>
  <p:handoutMasterIdLst>
    <p:handoutMasterId r:id="rId9"/>
  </p:handoutMasterIdLst>
  <p:sldIdLst>
    <p:sldId id="256" r:id="rId3"/>
    <p:sldId id="257" r:id="rId4"/>
    <p:sldId id="258" r:id="rId5"/>
    <p:sldId id="259" r:id="rId6"/>
    <p:sldId id="260" r:id="rId7"/>
  </p:sldIdLst>
  <p:sldSz cx="12192000" cy="6858000"/>
  <p:notesSz cx="6858000" cy="9144000"/>
  <p:embeddedFontLst>
    <p:embeddedFont>
      <p:font typeface="Calibri" panose="020F0502020204030204" charset="0"/>
      <p:regular r:id="rId13"/>
    </p:embeddedFont>
    <p:embeddedFont>
      <p:font typeface="微软雅黑" charset="0"/>
      <p:regular r:id="rId14"/>
    </p:embeddedFont>
    <p:embeddedFont>
      <p:font typeface="华康行楷体 W5" charset="0"/>
      <p:regular r:id="rId15"/>
    </p:embeddedFont>
    <p:embeddedFont>
      <p:font typeface="华文行楷" panose="02010800040101010101" charset="-122"/>
      <p:regular r:id="rId16"/>
    </p:embeddedFont>
    <p:embeddedFont>
      <p:font typeface="方正公文楷体" panose="02000500000000000000" charset="-122"/>
      <p:regular r:id="rId17"/>
    </p:embeddedFont>
    <p:embeddedFont>
      <p:font typeface="STXingkai" panose="02010800040101010101" charset="-122"/>
      <p:regular r:id="rId18"/>
    </p:embeddedFont>
  </p:embeddedFontLst>
  <p:custDataLst>
    <p:tags r:id="rId1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handoutMaster" Target="handoutMasters/handoutMaster1.xml"/><Relationship Id="rId8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9" Type="http://schemas.openxmlformats.org/officeDocument/2006/relationships/tags" Target="tags/tag15.xml"/><Relationship Id="rId18" Type="http://schemas.openxmlformats.org/officeDocument/2006/relationships/font" Target="fonts/font6.fntdata"/><Relationship Id="rId17" Type="http://schemas.openxmlformats.org/officeDocument/2006/relationships/font" Target="fonts/font5.fntdata"/><Relationship Id="rId16" Type="http://schemas.openxmlformats.org/officeDocument/2006/relationships/font" Target="fonts/font4.fntdata"/><Relationship Id="rId15" Type="http://schemas.openxmlformats.org/officeDocument/2006/relationships/font" Target="fonts/font3.fntdata"/><Relationship Id="rId14" Type="http://schemas.openxmlformats.org/officeDocument/2006/relationships/font" Target="fonts/font2.fntdata"/><Relationship Id="rId13" Type="http://schemas.openxmlformats.org/officeDocument/2006/relationships/font" Target="fonts/font1.fntdata"/><Relationship Id="rId12" Type="http://schemas.openxmlformats.org/officeDocument/2006/relationships/tableStyles" Target="tableStyles.xml"/><Relationship Id="rId11" Type="http://schemas.openxmlformats.org/officeDocument/2006/relationships/viewProps" Target="viewProps.xml"/><Relationship Id="rId10" Type="http://schemas.openxmlformats.org/officeDocument/2006/relationships/presProps" Target="presProps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6.GIF"/><Relationship Id="rId5" Type="http://schemas.openxmlformats.org/officeDocument/2006/relationships/image" Target="../media/image5.png"/><Relationship Id="rId4" Type="http://schemas.openxmlformats.org/officeDocument/2006/relationships/tags" Target="../tags/tag1.xml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png"/><Relationship Id="rId8" Type="http://schemas.openxmlformats.org/officeDocument/2006/relationships/tags" Target="../tags/tag7.xml"/><Relationship Id="rId7" Type="http://schemas.openxmlformats.org/officeDocument/2006/relationships/tags" Target="../tags/tag6.xml"/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image" Target="../media/image7.png"/><Relationship Id="rId2" Type="http://schemas.openxmlformats.org/officeDocument/2006/relationships/tags" Target="../tags/tag2.xml"/><Relationship Id="rId18" Type="http://schemas.openxmlformats.org/officeDocument/2006/relationships/slideLayout" Target="../slideLayouts/slideLayout2.xml"/><Relationship Id="rId17" Type="http://schemas.openxmlformats.org/officeDocument/2006/relationships/tags" Target="../tags/tag14.xml"/><Relationship Id="rId16" Type="http://schemas.openxmlformats.org/officeDocument/2006/relationships/tags" Target="../tags/tag13.xml"/><Relationship Id="rId15" Type="http://schemas.openxmlformats.org/officeDocument/2006/relationships/tags" Target="../tags/tag12.xml"/><Relationship Id="rId14" Type="http://schemas.openxmlformats.org/officeDocument/2006/relationships/tags" Target="../tags/tag11.xml"/><Relationship Id="rId13" Type="http://schemas.openxmlformats.org/officeDocument/2006/relationships/tags" Target="../tags/tag10.xml"/><Relationship Id="rId12" Type="http://schemas.openxmlformats.org/officeDocument/2006/relationships/tags" Target="../tags/tag9.xml"/><Relationship Id="rId11" Type="http://schemas.openxmlformats.org/officeDocument/2006/relationships/image" Target="../media/image9.png"/><Relationship Id="rId10" Type="http://schemas.openxmlformats.org/officeDocument/2006/relationships/tags" Target="../tags/tag8.xml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15.png"/><Relationship Id="rId6" Type="http://schemas.microsoft.com/office/2007/relationships/hdphoto" Target="../media/image14.wdp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3" Type="http://schemas.microsoft.com/office/2007/relationships/hdphoto" Target="../media/image11.wdp"/><Relationship Id="rId2" Type="http://schemas.openxmlformats.org/officeDocument/2006/relationships/image" Target="../media/image10.png"/><Relationship Id="rId1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1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宋人论史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345305" y="1090930"/>
            <a:ext cx="7298055" cy="35394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0" algn="l" fontAlgn="auto">
              <a:lnSpc>
                <a:spcPct val="130000"/>
              </a:lnSpc>
            </a:pPr>
            <a:r>
              <a:rPr lang="en-US" altLang="zh-CN" sz="5400" spc="100">
                <a:gradFill>
                  <a:gsLst>
                    <a:gs pos="76000">
                      <a:srgbClr val="19494B"/>
                    </a:gs>
                    <a:gs pos="0">
                      <a:srgbClr val="80A5A4"/>
                    </a:gs>
                  </a:gsLst>
                  <a:lin ang="5400000" scaled="1"/>
                </a:gradFill>
                <a:uFillTx/>
                <a:latin typeface="华康行楷体 W5" charset="0"/>
                <a:ea typeface="华康行楷体 W5" charset="0"/>
                <a:cs typeface="华康行楷体 W5" charset="0"/>
                <a:sym typeface="华康行楷体 W5" charset="0"/>
              </a:rPr>
              <a:t> </a:t>
            </a:r>
            <a:r>
              <a:rPr lang="zh-CN" altLang="en-US" sz="6000" spc="100">
                <a:gradFill>
                  <a:gsLst>
                    <a:gs pos="76000">
                      <a:srgbClr val="19494B"/>
                    </a:gs>
                    <a:gs pos="0">
                      <a:srgbClr val="80A5A4"/>
                    </a:gs>
                  </a:gsLst>
                  <a:lin ang="5400000" scaled="1"/>
                </a:gradFill>
                <a:uFillTx/>
                <a:latin typeface="华文行楷" panose="02010800040101010101" charset="-122"/>
                <a:ea typeface="华文行楷" panose="02010800040101010101" charset="-122"/>
                <a:cs typeface="华文行楷" panose="02010800040101010101" charset="-122"/>
                <a:sym typeface="华康行楷体 W5" charset="0"/>
              </a:rPr>
              <a:t>从后唐兴衰看</a:t>
            </a:r>
            <a:endParaRPr lang="zh-CN" altLang="en-US" sz="6000" spc="100">
              <a:gradFill>
                <a:gsLst>
                  <a:gs pos="76000">
                    <a:srgbClr val="19494B"/>
                  </a:gs>
                  <a:gs pos="0">
                    <a:srgbClr val="80A5A4"/>
                  </a:gs>
                </a:gsLst>
                <a:lin ang="5400000" scaled="1"/>
              </a:gradFill>
              <a:uFillTx/>
              <a:latin typeface="华文行楷" panose="02010800040101010101" charset="-122"/>
              <a:ea typeface="华文行楷" panose="02010800040101010101" charset="-122"/>
              <a:cs typeface="华文行楷" panose="02010800040101010101" charset="-122"/>
              <a:sym typeface="华康行楷体 W5" charset="0"/>
            </a:endParaRPr>
          </a:p>
          <a:p>
            <a:pPr indent="0" algn="ctr" fontAlgn="auto">
              <a:lnSpc>
                <a:spcPct val="130000"/>
              </a:lnSpc>
            </a:pPr>
            <a:r>
              <a:rPr lang="zh-CN" altLang="en-US" sz="6000" spc="100">
                <a:gradFill>
                  <a:gsLst>
                    <a:gs pos="76000">
                      <a:srgbClr val="19494B"/>
                    </a:gs>
                    <a:gs pos="0">
                      <a:srgbClr val="80A5A4"/>
                    </a:gs>
                  </a:gsLst>
                  <a:lin ang="5400000" scaled="1"/>
                </a:gradFill>
                <a:uFillTx/>
                <a:latin typeface="华文行楷" panose="02010800040101010101" charset="-122"/>
                <a:ea typeface="华文行楷" panose="02010800040101010101" charset="-122"/>
                <a:cs typeface="华文行楷" panose="02010800040101010101" charset="-122"/>
                <a:sym typeface="华康行楷体 W5" charset="0"/>
              </a:rPr>
              <a:t> </a:t>
            </a:r>
            <a:r>
              <a:rPr lang="en-US" altLang="zh-CN" sz="6000" spc="100">
                <a:gradFill>
                  <a:gsLst>
                    <a:gs pos="76000">
                      <a:srgbClr val="19494B"/>
                    </a:gs>
                    <a:gs pos="0">
                      <a:srgbClr val="80A5A4"/>
                    </a:gs>
                  </a:gsLst>
                  <a:lin ang="5400000" scaled="1"/>
                </a:gradFill>
                <a:uFillTx/>
                <a:latin typeface="华文行楷" panose="02010800040101010101" charset="-122"/>
                <a:ea typeface="华文行楷" panose="02010800040101010101" charset="-122"/>
                <a:cs typeface="华文行楷" panose="02010800040101010101" charset="-122"/>
                <a:sym typeface="华康行楷体 W5" charset="0"/>
              </a:rPr>
              <a:t>   “</a:t>
            </a:r>
            <a:r>
              <a:rPr lang="zh-CN" altLang="en-US" sz="6000" spc="100">
                <a:gradFill>
                  <a:gsLst>
                    <a:gs pos="76000">
                      <a:srgbClr val="19494B"/>
                    </a:gs>
                    <a:gs pos="0">
                      <a:srgbClr val="80A5A4"/>
                    </a:gs>
                  </a:gsLst>
                  <a:lin ang="5400000" scaled="1"/>
                </a:gradFill>
                <a:uFillTx/>
                <a:latin typeface="华文行楷" panose="02010800040101010101" charset="-122"/>
                <a:ea typeface="华文行楷" panose="02010800040101010101" charset="-122"/>
                <a:cs typeface="华文行楷" panose="02010800040101010101" charset="-122"/>
                <a:sym typeface="华康行楷体 W5" charset="0"/>
              </a:rPr>
              <a:t>人事</a:t>
            </a:r>
            <a:r>
              <a:rPr lang="en-US" altLang="zh-CN" sz="6000" spc="100">
                <a:gradFill>
                  <a:gsLst>
                    <a:gs pos="76000">
                      <a:srgbClr val="19494B"/>
                    </a:gs>
                    <a:gs pos="0">
                      <a:srgbClr val="80A5A4"/>
                    </a:gs>
                  </a:gsLst>
                  <a:lin ang="5400000" scaled="1"/>
                </a:gradFill>
                <a:uFillTx/>
                <a:latin typeface="华文行楷" panose="02010800040101010101" charset="-122"/>
                <a:ea typeface="华文行楷" panose="02010800040101010101" charset="-122"/>
                <a:cs typeface="华文行楷" panose="02010800040101010101" charset="-122"/>
                <a:sym typeface="华康行楷体 W5" charset="0"/>
              </a:rPr>
              <a:t>”</a:t>
            </a:r>
            <a:r>
              <a:rPr lang="zh-CN" altLang="en-US" sz="6000" spc="100">
                <a:gradFill>
                  <a:gsLst>
                    <a:gs pos="76000">
                      <a:srgbClr val="19494B"/>
                    </a:gs>
                    <a:gs pos="0">
                      <a:srgbClr val="80A5A4"/>
                    </a:gs>
                  </a:gsLst>
                  <a:lin ang="5400000" scaled="1"/>
                </a:gradFill>
                <a:uFillTx/>
                <a:latin typeface="华文行楷" panose="02010800040101010101" charset="-122"/>
                <a:ea typeface="华文行楷" panose="02010800040101010101" charset="-122"/>
                <a:cs typeface="华文行楷" panose="02010800040101010101" charset="-122"/>
                <a:sym typeface="华康行楷体 W5" charset="0"/>
              </a:rPr>
              <a:t>的力量</a:t>
            </a:r>
            <a:endParaRPr lang="zh-CN" altLang="en-US" sz="6000" spc="100">
              <a:gradFill>
                <a:gsLst>
                  <a:gs pos="76000">
                    <a:srgbClr val="19494B"/>
                  </a:gs>
                  <a:gs pos="0">
                    <a:srgbClr val="80A5A4"/>
                  </a:gs>
                </a:gsLst>
                <a:lin ang="5400000" scaled="1"/>
              </a:gradFill>
              <a:uFillTx/>
              <a:latin typeface="华康行楷体 W5" charset="0"/>
              <a:ea typeface="华康行楷体 W5" charset="0"/>
              <a:cs typeface="华康行楷体 W5" charset="0"/>
              <a:sym typeface="华康行楷体 W5" charset="0"/>
            </a:endParaRPr>
          </a:p>
          <a:p>
            <a:pPr indent="0" algn="ctr" fontAlgn="auto">
              <a:lnSpc>
                <a:spcPct val="130000"/>
              </a:lnSpc>
            </a:pPr>
            <a:r>
              <a:rPr lang="zh-CN" altLang="en-US" sz="4400" spc="100">
                <a:gradFill>
                  <a:gsLst>
                    <a:gs pos="76000">
                      <a:srgbClr val="19494B"/>
                    </a:gs>
                    <a:gs pos="0">
                      <a:srgbClr val="80A5A4"/>
                    </a:gs>
                  </a:gsLst>
                  <a:lin ang="5400000" scaled="1"/>
                </a:gradFill>
                <a:uFillTx/>
                <a:latin typeface="华文行楷" panose="02010800040101010101" charset="-122"/>
                <a:ea typeface="华文行楷" panose="02010800040101010101" charset="-122"/>
                <a:cs typeface="华文行楷" panose="02010800040101010101" charset="-122"/>
                <a:sym typeface="华康行楷体 W5" charset="0"/>
              </a:rPr>
              <a:t>——《五代史·伶官传》序</a:t>
            </a:r>
            <a:endParaRPr lang="zh-CN" altLang="en-US" sz="4400" spc="100">
              <a:gradFill>
                <a:gsLst>
                  <a:gs pos="76000">
                    <a:srgbClr val="19494B"/>
                  </a:gs>
                  <a:gs pos="0">
                    <a:srgbClr val="80A5A4"/>
                  </a:gs>
                </a:gsLst>
                <a:lin ang="5400000" scaled="1"/>
              </a:gradFill>
              <a:uFillTx/>
              <a:latin typeface="华文行楷" panose="02010800040101010101" charset="-122"/>
              <a:ea typeface="华文行楷" panose="02010800040101010101" charset="-122"/>
              <a:cs typeface="华文行楷" panose="02010800040101010101" charset="-122"/>
              <a:sym typeface="华康行楷体 W5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847080" y="4749165"/>
            <a:ext cx="432498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 b="1">
                <a:latin typeface="汉仪昌黎宋刻本原版W" panose="00020600040101010101" charset="-122"/>
                <a:ea typeface="汉仪昌黎宋刻本原版W" panose="00020600040101010101" charset="-122"/>
                <a:cs typeface="汉仪昌黎宋刻本原版W" panose="00020600040101010101" charset="-122"/>
              </a:rPr>
              <a:t>南京师范大学</a:t>
            </a:r>
            <a:r>
              <a:rPr lang="en-US" altLang="zh-CN" sz="2000" b="1">
                <a:latin typeface="汉仪昌黎宋刻本原版W" panose="00020600040101010101" charset="-122"/>
                <a:ea typeface="汉仪昌黎宋刻本原版W" panose="00020600040101010101" charset="-122"/>
                <a:cs typeface="汉仪昌黎宋刻本原版W" panose="00020600040101010101" charset="-122"/>
              </a:rPr>
              <a:t>“</a:t>
            </a:r>
            <a:r>
              <a:rPr lang="zh-CN" altLang="en-US" sz="2000" b="1">
                <a:latin typeface="汉仪昌黎宋刻本原版W" panose="00020600040101010101" charset="-122"/>
                <a:ea typeface="汉仪昌黎宋刻本原版W" panose="00020600040101010101" charset="-122"/>
                <a:cs typeface="汉仪昌黎宋刻本原版W" panose="00020600040101010101" charset="-122"/>
              </a:rPr>
              <a:t>文缘史鉴</a:t>
            </a:r>
            <a:r>
              <a:rPr lang="en-US" altLang="zh-CN" sz="2000" b="1">
                <a:latin typeface="汉仪昌黎宋刻本原版W" panose="00020600040101010101" charset="-122"/>
                <a:ea typeface="汉仪昌黎宋刻本原版W" panose="00020600040101010101" charset="-122"/>
                <a:cs typeface="汉仪昌黎宋刻本原版W" panose="00020600040101010101" charset="-122"/>
              </a:rPr>
              <a:t>”</a:t>
            </a:r>
            <a:r>
              <a:rPr lang="zh-CN" altLang="en-US" sz="2000" b="1">
                <a:latin typeface="汉仪昌黎宋刻本原版W" panose="00020600040101010101" charset="-122"/>
                <a:ea typeface="汉仪昌黎宋刻本原版W" panose="00020600040101010101" charset="-122"/>
                <a:cs typeface="汉仪昌黎宋刻本原版W" panose="00020600040101010101" charset="-122"/>
              </a:rPr>
              <a:t>项目团队</a:t>
            </a:r>
            <a:endParaRPr lang="zh-CN" altLang="en-US" sz="2000" b="1">
              <a:latin typeface="汉仪昌黎宋刻本原版W" panose="00020600040101010101" charset="-122"/>
              <a:ea typeface="汉仪昌黎宋刻本原版W" panose="00020600040101010101" charset="-122"/>
              <a:cs typeface="汉仪昌黎宋刻本原版W" panose="00020600040101010101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4" name="图片 3" descr="宋人论史（2）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635" cy="6858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9455" y="1600200"/>
            <a:ext cx="4842510" cy="4520565"/>
          </a:xfrm>
          <a:prstGeom prst="rect">
            <a:avLst/>
          </a:prstGeom>
        </p:spPr>
      </p:pic>
      <p:pic>
        <p:nvPicPr>
          <p:cNvPr id="7" name="图片 1"/>
          <p:cNvPicPr>
            <a:picLocks noChangeAspect="1"/>
          </p:cNvPicPr>
          <p:nvPr/>
        </p:nvPicPr>
        <p:blipFill>
          <a:blip r:embed="rId3"/>
          <a:srcRect b="1044"/>
          <a:stretch>
            <a:fillRect/>
          </a:stretch>
        </p:blipFill>
        <p:spPr>
          <a:xfrm>
            <a:off x="8225790" y="719455"/>
            <a:ext cx="3197225" cy="548449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线形标注 2(带边框和强调线) 8"/>
          <p:cNvSpPr/>
          <p:nvPr/>
        </p:nvSpPr>
        <p:spPr>
          <a:xfrm>
            <a:off x="7158990" y="2113915"/>
            <a:ext cx="925830" cy="308610"/>
          </a:xfrm>
          <a:prstGeom prst="accent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670370"/>
              <a:gd name="adj6" fmla="val -464128"/>
            </a:avLst>
          </a:prstGeom>
          <a:solidFill>
            <a:schemeClr val="accent4">
              <a:lumMod val="50000"/>
              <a:alpha val="34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4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 flipH="1">
            <a:off x="746125" y="1393825"/>
            <a:ext cx="2280285" cy="490347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745490" y="929005"/>
            <a:ext cx="874649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/>
          </a:lstStyle>
          <a:p>
            <a:pPr>
              <a:buBlip>
                <a:blip r:embed="rId6"/>
              </a:buBlip>
            </a:pPr>
            <a:r>
              <a:rPr lang="zh-CN" altLang="en-US" sz="2800" spc="-100">
                <a:solidFill>
                  <a:schemeClr val="accent4">
                    <a:lumMod val="50000"/>
                  </a:schemeClr>
                </a:solidFill>
                <a:uFillTx/>
                <a:latin typeface="STXingkai" panose="02010800040101010101" charset="-122"/>
                <a:ea typeface="华文行楷" panose="02010800040101010101" charset="-122"/>
                <a:cs typeface="华文行楷" panose="02010800040101010101" charset="-122"/>
              </a:rPr>
              <a:t>李存勖为何迅速从</a:t>
            </a:r>
            <a:r>
              <a:rPr lang="en-US" altLang="zh-CN" sz="2800" spc="-100">
                <a:solidFill>
                  <a:schemeClr val="accent4">
                    <a:lumMod val="50000"/>
                  </a:schemeClr>
                </a:solidFill>
                <a:uFillTx/>
                <a:latin typeface="STXingkai" panose="02010800040101010101" charset="-122"/>
                <a:ea typeface="华文行楷" panose="02010800040101010101" charset="-122"/>
                <a:cs typeface="华文行楷" panose="02010800040101010101" charset="-122"/>
              </a:rPr>
              <a:t>“</a:t>
            </a:r>
            <a:r>
              <a:rPr lang="zh-CN" altLang="en-US" sz="2800" spc="-100">
                <a:solidFill>
                  <a:schemeClr val="accent4">
                    <a:lumMod val="50000"/>
                  </a:schemeClr>
                </a:solidFill>
                <a:uFillTx/>
                <a:latin typeface="STXingkai" panose="02010800040101010101" charset="-122"/>
                <a:ea typeface="华文行楷" panose="02010800040101010101" charset="-122"/>
                <a:cs typeface="华文行楷" panose="02010800040101010101" charset="-122"/>
              </a:rPr>
              <a:t>战神</a:t>
            </a:r>
            <a:r>
              <a:rPr lang="en-US" altLang="zh-CN" sz="2800" spc="-100">
                <a:solidFill>
                  <a:schemeClr val="accent4">
                    <a:lumMod val="50000"/>
                  </a:schemeClr>
                </a:solidFill>
                <a:uFillTx/>
                <a:latin typeface="STXingkai" panose="02010800040101010101" charset="-122"/>
                <a:ea typeface="华文行楷" panose="02010800040101010101" charset="-122"/>
                <a:cs typeface="华文行楷" panose="02010800040101010101" charset="-122"/>
              </a:rPr>
              <a:t>”</a:t>
            </a:r>
            <a:r>
              <a:rPr lang="zh-CN" altLang="en-US" sz="2800" spc="-100">
                <a:solidFill>
                  <a:schemeClr val="accent4">
                    <a:lumMod val="50000"/>
                  </a:schemeClr>
                </a:solidFill>
                <a:uFillTx/>
                <a:latin typeface="STXingkai" panose="02010800040101010101" charset="-122"/>
                <a:ea typeface="华文行楷" panose="02010800040101010101" charset="-122"/>
                <a:cs typeface="华文行楷" panose="02010800040101010101" charset="-122"/>
              </a:rPr>
              <a:t>沦为</a:t>
            </a:r>
            <a:r>
              <a:rPr lang="en-US" altLang="zh-CN" sz="2800" spc="-100">
                <a:solidFill>
                  <a:schemeClr val="accent4">
                    <a:lumMod val="50000"/>
                  </a:schemeClr>
                </a:solidFill>
                <a:uFillTx/>
                <a:latin typeface="STXingkai" panose="02010800040101010101" charset="-122"/>
                <a:ea typeface="华文行楷" panose="02010800040101010101" charset="-122"/>
                <a:cs typeface="华文行楷" panose="02010800040101010101" charset="-122"/>
              </a:rPr>
              <a:t>“</a:t>
            </a:r>
            <a:r>
              <a:rPr lang="zh-CN" altLang="en-US" sz="2800" spc="-100">
                <a:solidFill>
                  <a:schemeClr val="accent4">
                    <a:lumMod val="50000"/>
                  </a:schemeClr>
                </a:solidFill>
                <a:uFillTx/>
                <a:latin typeface="STXingkai" panose="02010800040101010101" charset="-122"/>
                <a:ea typeface="华文行楷" panose="02010800040101010101" charset="-122"/>
                <a:cs typeface="华文行楷" panose="02010800040101010101" charset="-122"/>
              </a:rPr>
              <a:t>亡国之君</a:t>
            </a:r>
            <a:r>
              <a:rPr lang="en-US" altLang="zh-CN" sz="2800" spc="-100">
                <a:solidFill>
                  <a:schemeClr val="accent4">
                    <a:lumMod val="50000"/>
                  </a:schemeClr>
                </a:solidFill>
                <a:uFillTx/>
                <a:latin typeface="STXingkai" panose="02010800040101010101" charset="-122"/>
                <a:ea typeface="华文行楷" panose="02010800040101010101" charset="-122"/>
                <a:cs typeface="华文行楷" panose="02010800040101010101" charset="-122"/>
              </a:rPr>
              <a:t>”</a:t>
            </a:r>
            <a:r>
              <a:rPr lang="zh-CN" altLang="en-US" sz="2800" spc="-100">
                <a:solidFill>
                  <a:schemeClr val="accent4">
                    <a:lumMod val="50000"/>
                  </a:schemeClr>
                </a:solidFill>
                <a:uFillTx/>
                <a:latin typeface="STXingkai" panose="02010800040101010101" charset="-122"/>
                <a:ea typeface="华文行楷" panose="02010800040101010101" charset="-122"/>
                <a:cs typeface="华文行楷" panose="02010800040101010101" charset="-122"/>
              </a:rPr>
              <a:t>？</a:t>
            </a:r>
            <a:endParaRPr lang="zh-CN" altLang="en-US" sz="2800" spc="-100">
              <a:solidFill>
                <a:schemeClr val="accent4">
                  <a:lumMod val="50000"/>
                </a:schemeClr>
              </a:solidFill>
              <a:uFillTx/>
              <a:latin typeface="STXingkai" panose="02010800040101010101" charset="-122"/>
              <a:ea typeface="华文行楷" panose="02010800040101010101" charset="-122"/>
              <a:cs typeface="华文行楷" panose="02010800040101010101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4" name="图片 3" descr="宋人论史（2）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635" cy="6858000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rcRect r="6998"/>
          <a:stretch>
            <a:fillRect/>
          </a:stretch>
        </p:blipFill>
        <p:spPr>
          <a:xfrm>
            <a:off x="5320030" y="819150"/>
            <a:ext cx="6080760" cy="5162550"/>
          </a:xfrm>
          <a:prstGeom prst="rect">
            <a:avLst/>
          </a:prstGeom>
        </p:spPr>
      </p:pic>
      <p:sp>
        <p:nvSpPr>
          <p:cNvPr id="33" name="矩形 32"/>
          <p:cNvSpPr/>
          <p:nvPr>
            <p:custDataLst>
              <p:tags r:id="rId4"/>
            </p:custDataLst>
          </p:nvPr>
        </p:nvSpPr>
        <p:spPr>
          <a:xfrm>
            <a:off x="3015207" y="1824399"/>
            <a:ext cx="1412241" cy="607695"/>
          </a:xfrm>
          <a:prstGeom prst="rect">
            <a:avLst/>
          </a:prstGeom>
          <a:solidFill>
            <a:srgbClr val="6E1212"/>
          </a:solidFill>
          <a:ln>
            <a:noFill/>
          </a:ln>
        </p:spPr>
        <p:txBody>
          <a:bodyPr wrap="square">
            <a:spAutoFit/>
          </a:bodyPr>
          <a:p>
            <a:pPr lvl="0" algn="ctr">
              <a:lnSpc>
                <a:spcPct val="120000"/>
              </a:lnSpc>
              <a:spcBef>
                <a:spcPct val="0"/>
              </a:spcBef>
            </a:pPr>
            <a:r>
              <a:rPr lang="zh-CN" altLang="en-US" sz="2800" b="1">
                <a:solidFill>
                  <a:schemeClr val="bg1"/>
                </a:solidFill>
                <a:latin typeface="华康行楷体 W5" charset="0"/>
                <a:ea typeface="华康行楷体 W5" charset="0"/>
                <a:sym typeface="Arial" panose="020B0604020202090204" pitchFamily="34" charset="0"/>
              </a:rPr>
              <a:t>得天下</a:t>
            </a:r>
            <a:r>
              <a:rPr lang="zh-CN" altLang="en-US" sz="2800" b="1">
                <a:solidFill>
                  <a:schemeClr val="bg1"/>
                </a:solidFill>
                <a:latin typeface="Arial" panose="020B0604020202090204" pitchFamily="34" charset="0"/>
                <a:ea typeface="宋体" pitchFamily="2" charset="-122"/>
                <a:sym typeface="Arial" panose="020B0604020202090204" pitchFamily="34" charset="0"/>
              </a:rPr>
              <a:t> </a:t>
            </a:r>
            <a:endParaRPr lang="zh-CN" altLang="en-US" sz="2800" b="1">
              <a:solidFill>
                <a:schemeClr val="bg1"/>
              </a:solidFill>
              <a:latin typeface="Arial" panose="020B0604020202090204" pitchFamily="34" charset="0"/>
              <a:ea typeface="宋体" pitchFamily="2" charset="-122"/>
              <a:sym typeface="Arial" panose="020B0604020202090204" pitchFamily="34" charset="0"/>
            </a:endParaRPr>
          </a:p>
        </p:txBody>
      </p:sp>
      <p:grpSp>
        <p:nvGrpSpPr>
          <p:cNvPr id="37" name="组合 36"/>
          <p:cNvGrpSpPr/>
          <p:nvPr>
            <p:custDataLst>
              <p:tags r:id="rId5"/>
            </p:custDataLst>
          </p:nvPr>
        </p:nvGrpSpPr>
        <p:grpSpPr>
          <a:xfrm>
            <a:off x="2780067" y="2398250"/>
            <a:ext cx="1873213" cy="1107996"/>
            <a:chOff x="2589876" y="1829903"/>
            <a:chExt cx="1873213" cy="1107996"/>
          </a:xfrm>
        </p:grpSpPr>
        <p:sp>
          <p:nvSpPr>
            <p:cNvPr id="38" name="文本框 37"/>
            <p:cNvSpPr txBox="1"/>
            <p:nvPr>
              <p:custDataLst>
                <p:tags r:id="rId6"/>
              </p:custDataLst>
            </p:nvPr>
          </p:nvSpPr>
          <p:spPr>
            <a:xfrm>
              <a:off x="2589876" y="1829903"/>
              <a:ext cx="1412241" cy="110799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ctr">
              <a:spAutoFit/>
            </a:bodyPr>
            <a:p>
              <a:pPr lvl="0" algn="ctr"/>
              <a:r>
                <a:rPr lang="en-US" altLang="zh-CN" sz="6600" b="1" i="1">
                  <a:solidFill>
                    <a:srgbClr val="C00000"/>
                  </a:solidFill>
                  <a:latin typeface="Arial Black" panose="020B0A04020102020204" pitchFamily="34" charset="0"/>
                  <a:ea typeface="宋体" pitchFamily="2" charset="-122"/>
                </a:rPr>
                <a:t>15</a:t>
              </a:r>
              <a:endParaRPr lang="en-US" altLang="zh-CN" sz="6600" b="1" i="1">
                <a:solidFill>
                  <a:srgbClr val="C00000"/>
                </a:solidFill>
                <a:latin typeface="Arial Black" panose="020B0A04020102020204" pitchFamily="34" charset="0"/>
                <a:ea typeface="宋体" pitchFamily="2" charset="-122"/>
              </a:endParaRPr>
            </a:p>
          </p:txBody>
        </p:sp>
        <p:sp>
          <p:nvSpPr>
            <p:cNvPr id="39" name="文本框 38"/>
            <p:cNvSpPr txBox="1"/>
            <p:nvPr>
              <p:custDataLst>
                <p:tags r:id="rId7"/>
              </p:custDataLst>
            </p:nvPr>
          </p:nvSpPr>
          <p:spPr>
            <a:xfrm>
              <a:off x="3869609" y="2209892"/>
              <a:ext cx="593480" cy="52322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ctr">
              <a:spAutoFit/>
            </a:bodyPr>
            <a:p>
              <a:pPr lvl="0" algn="ctr"/>
              <a:r>
                <a:rPr lang="zh-CN" altLang="en-US" sz="2800" b="1" i="1">
                  <a:solidFill>
                    <a:srgbClr val="C00000"/>
                  </a:solidFill>
                  <a:latin typeface="Arial Black" panose="020B0A04020102020204" pitchFamily="34" charset="0"/>
                  <a:ea typeface="宋体" pitchFamily="2" charset="-122"/>
                </a:rPr>
                <a:t>年</a:t>
              </a:r>
              <a:endParaRPr lang="en-US" altLang="zh-CN" sz="2800" b="1" i="1">
                <a:solidFill>
                  <a:srgbClr val="C00000"/>
                </a:solidFill>
                <a:latin typeface="Arial Black" panose="020B0A04020102020204" pitchFamily="34" charset="0"/>
                <a:ea typeface="宋体" pitchFamily="2" charset="-122"/>
              </a:endParaRPr>
            </a:p>
          </p:txBody>
        </p:sp>
      </p:grpSp>
      <p:pic>
        <p:nvPicPr>
          <p:cNvPr id="45" name="图片 44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1326768" y="1824399"/>
            <a:ext cx="1530229" cy="1505843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图片 45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1379622" y="3623389"/>
            <a:ext cx="1530229" cy="1505843"/>
          </a:xfrm>
          <a:prstGeom prst="rect">
            <a:avLst/>
          </a:prstGeom>
        </p:spPr>
      </p:pic>
      <p:sp>
        <p:nvSpPr>
          <p:cNvPr id="47" name="矩形 46"/>
          <p:cNvSpPr/>
          <p:nvPr>
            <p:custDataLst>
              <p:tags r:id="rId12"/>
            </p:custDataLst>
          </p:nvPr>
        </p:nvSpPr>
        <p:spPr>
          <a:xfrm>
            <a:off x="3042512" y="3757419"/>
            <a:ext cx="1412241" cy="60769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>
            <a:spAutoFit/>
          </a:bodyPr>
          <a:p>
            <a:pPr lvl="0" algn="ctr">
              <a:lnSpc>
                <a:spcPct val="120000"/>
              </a:lnSpc>
              <a:spcBef>
                <a:spcPct val="0"/>
              </a:spcBef>
            </a:pPr>
            <a:r>
              <a:rPr lang="zh-CN" altLang="en-US" sz="2800" b="1">
                <a:solidFill>
                  <a:schemeClr val="bg1"/>
                </a:solidFill>
                <a:latin typeface="华康行楷体 W5" charset="0"/>
                <a:ea typeface="华康行楷体 W5" charset="0"/>
                <a:cs typeface="华康行楷体 W5" charset="0"/>
                <a:sym typeface="Arial" panose="020B0604020202090204" pitchFamily="34" charset="0"/>
              </a:rPr>
              <a:t>失天下 </a:t>
            </a:r>
            <a:endParaRPr lang="zh-CN" altLang="en-US" sz="2800" b="1">
              <a:solidFill>
                <a:schemeClr val="bg1"/>
              </a:solidFill>
              <a:latin typeface="华康行楷体 W5" charset="0"/>
              <a:ea typeface="华康行楷体 W5" charset="0"/>
              <a:cs typeface="华康行楷体 W5" charset="0"/>
              <a:sym typeface="Arial" panose="020B0604020202090204" pitchFamily="34" charset="0"/>
            </a:endParaRPr>
          </a:p>
        </p:txBody>
      </p:sp>
      <p:grpSp>
        <p:nvGrpSpPr>
          <p:cNvPr id="48" name="组合 47"/>
          <p:cNvGrpSpPr/>
          <p:nvPr>
            <p:custDataLst>
              <p:tags r:id="rId13"/>
            </p:custDataLst>
          </p:nvPr>
        </p:nvGrpSpPr>
        <p:grpSpPr>
          <a:xfrm>
            <a:off x="2759112" y="4309680"/>
            <a:ext cx="1873213" cy="1107996"/>
            <a:chOff x="2589876" y="1829903"/>
            <a:chExt cx="1873213" cy="1107996"/>
          </a:xfrm>
        </p:grpSpPr>
        <p:sp>
          <p:nvSpPr>
            <p:cNvPr id="49" name="文本框 48"/>
            <p:cNvSpPr txBox="1"/>
            <p:nvPr>
              <p:custDataLst>
                <p:tags r:id="rId14"/>
              </p:custDataLst>
            </p:nvPr>
          </p:nvSpPr>
          <p:spPr>
            <a:xfrm>
              <a:off x="2589876" y="1829903"/>
              <a:ext cx="1412241" cy="110799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ctr">
              <a:spAutoFit/>
            </a:bodyPr>
            <a:p>
              <a:pPr lvl="0" algn="ctr"/>
              <a:r>
                <a:rPr lang="en-US" altLang="zh-CN" sz="6600" b="1" i="1">
                  <a:solidFill>
                    <a:sysClr val="windowText" lastClr="000000"/>
                  </a:solidFill>
                  <a:latin typeface="Arial Black" panose="020B0A04020102020204" pitchFamily="34" charset="0"/>
                  <a:ea typeface="宋体" pitchFamily="2" charset="-122"/>
                </a:rPr>
                <a:t>3</a:t>
              </a:r>
              <a:endParaRPr lang="en-US" altLang="zh-CN" sz="6600" b="1" i="1">
                <a:solidFill>
                  <a:sysClr val="windowText" lastClr="000000"/>
                </a:solidFill>
                <a:latin typeface="Arial Black" panose="020B0A04020102020204" pitchFamily="34" charset="0"/>
                <a:ea typeface="宋体" pitchFamily="2" charset="-122"/>
              </a:endParaRPr>
            </a:p>
          </p:txBody>
        </p:sp>
        <p:sp>
          <p:nvSpPr>
            <p:cNvPr id="50" name="文本框 49"/>
            <p:cNvSpPr txBox="1"/>
            <p:nvPr>
              <p:custDataLst>
                <p:tags r:id="rId15"/>
              </p:custDataLst>
            </p:nvPr>
          </p:nvSpPr>
          <p:spPr>
            <a:xfrm>
              <a:off x="3869609" y="2209892"/>
              <a:ext cx="593480" cy="52322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ctr">
              <a:spAutoFit/>
            </a:bodyPr>
            <a:p>
              <a:pPr lvl="0" algn="ctr"/>
              <a:r>
                <a:rPr lang="zh-CN" altLang="en-US" sz="2800" b="1" i="1">
                  <a:solidFill>
                    <a:sysClr val="windowText" lastClr="000000"/>
                  </a:solidFill>
                  <a:latin typeface="Arial Black" panose="020B0A04020102020204" pitchFamily="34" charset="0"/>
                  <a:ea typeface="宋体" pitchFamily="2" charset="-122"/>
                </a:rPr>
                <a:t>年</a:t>
              </a:r>
              <a:endParaRPr lang="en-US" altLang="zh-CN" sz="2800" b="1" i="1">
                <a:solidFill>
                  <a:sysClr val="windowText" lastClr="000000"/>
                </a:solidFill>
                <a:latin typeface="Arial Black" panose="020B0A04020102020204" pitchFamily="34" charset="0"/>
                <a:ea typeface="宋体" pitchFamily="2" charset="-122"/>
              </a:endParaRPr>
            </a:p>
          </p:txBody>
        </p:sp>
      </p:grpSp>
      <p:sp>
        <p:nvSpPr>
          <p:cNvPr id="3" name="矩形 2"/>
          <p:cNvSpPr/>
          <p:nvPr>
            <p:custDataLst>
              <p:tags r:id="rId16"/>
            </p:custDataLst>
          </p:nvPr>
        </p:nvSpPr>
        <p:spPr>
          <a:xfrm>
            <a:off x="1477839" y="1024096"/>
            <a:ext cx="3439160" cy="583565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en-US" altLang="zh-CN" sz="3200" b="1">
                <a:latin typeface="华康行楷体 W5" charset="0"/>
                <a:ea typeface="华康行楷体 W5" charset="0"/>
                <a:cs typeface="华康行楷体 W5" charset="0"/>
              </a:rPr>
              <a:t>“</a:t>
            </a:r>
            <a:r>
              <a:rPr lang="zh-CN" altLang="en-US" sz="3200" b="1">
                <a:latin typeface="华康行楷体 W5" charset="0"/>
                <a:ea typeface="华康行楷体 W5" charset="0"/>
                <a:cs typeface="华康行楷体 W5" charset="0"/>
              </a:rPr>
              <a:t>忧劳可以</a:t>
            </a:r>
            <a:r>
              <a:rPr lang="zh-CN" altLang="en-US" sz="3200" b="1" u="sng">
                <a:solidFill>
                  <a:srgbClr val="C00000"/>
                </a:solidFill>
                <a:latin typeface="华康行楷体 W5" charset="0"/>
                <a:ea typeface="华康行楷体 W5" charset="0"/>
                <a:cs typeface="华康行楷体 W5" charset="0"/>
              </a:rPr>
              <a:t>兴</a:t>
            </a:r>
            <a:r>
              <a:rPr lang="zh-CN" altLang="en-US" sz="3200" b="1">
                <a:latin typeface="华康行楷体 W5" charset="0"/>
                <a:ea typeface="华康行楷体 W5" charset="0"/>
                <a:cs typeface="华康行楷体 W5" charset="0"/>
              </a:rPr>
              <a:t>国”</a:t>
            </a:r>
            <a:endParaRPr lang="zh-CN" altLang="en-US" sz="3200" b="1">
              <a:latin typeface="华康行楷体 W5" charset="0"/>
              <a:ea typeface="华康行楷体 W5" charset="0"/>
              <a:cs typeface="华康行楷体 W5" charset="0"/>
            </a:endParaRPr>
          </a:p>
        </p:txBody>
      </p:sp>
      <p:sp>
        <p:nvSpPr>
          <p:cNvPr id="15" name="矩形 14"/>
          <p:cNvSpPr/>
          <p:nvPr>
            <p:custDataLst>
              <p:tags r:id="rId17"/>
            </p:custDataLst>
          </p:nvPr>
        </p:nvSpPr>
        <p:spPr>
          <a:xfrm>
            <a:off x="1607185" y="5341620"/>
            <a:ext cx="3858895" cy="583565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zh-CN" sz="3200" b="1">
                <a:solidFill>
                  <a:srgbClr val="000000"/>
                </a:solidFill>
                <a:latin typeface="华康行楷体 W5" charset="0"/>
                <a:ea typeface="华康行楷体 W5" charset="0"/>
                <a:cs typeface="华康行楷体 W5" charset="0"/>
                <a:sym typeface="+mn-ea"/>
              </a:rPr>
              <a:t>“</a:t>
            </a:r>
            <a:r>
              <a:rPr lang="zh-CN" altLang="en-US" sz="3200" b="1">
                <a:solidFill>
                  <a:srgbClr val="000000"/>
                </a:solidFill>
                <a:latin typeface="华康行楷体 W5" charset="0"/>
                <a:ea typeface="华康行楷体 W5" charset="0"/>
                <a:cs typeface="华康行楷体 W5" charset="0"/>
                <a:sym typeface="+mn-ea"/>
              </a:rPr>
              <a:t>逸豫可以</a:t>
            </a:r>
            <a:r>
              <a:rPr lang="zh-CN" altLang="en-US" sz="3200" b="1" u="sng">
                <a:solidFill>
                  <a:srgbClr val="C00000"/>
                </a:solidFill>
                <a:latin typeface="华康行楷体 W5" charset="0"/>
                <a:ea typeface="华康行楷体 W5" charset="0"/>
                <a:cs typeface="华康行楷体 W5" charset="0"/>
                <a:sym typeface="+mn-ea"/>
              </a:rPr>
              <a:t>亡</a:t>
            </a:r>
            <a:r>
              <a:rPr lang="zh-CN" altLang="en-US" sz="3200" b="1">
                <a:solidFill>
                  <a:srgbClr val="000000"/>
                </a:solidFill>
                <a:latin typeface="华康行楷体 W5" charset="0"/>
                <a:ea typeface="华康行楷体 W5" charset="0"/>
                <a:cs typeface="华康行楷体 W5" charset="0"/>
                <a:sym typeface="+mn-ea"/>
              </a:rPr>
              <a:t>身”</a:t>
            </a:r>
            <a:endParaRPr lang="zh-CN" altLang="en-US" sz="3200">
              <a:latin typeface="华康行楷体 W5" charset="0"/>
              <a:ea typeface="华康行楷体 W5" charset="0"/>
              <a:cs typeface="华康行楷体 W5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bldLvl="0" animBg="1"/>
      <p:bldP spid="47" grpId="0" bldLvl="0" animBg="1"/>
      <p:bldP spid="3" grpId="0"/>
      <p:bldP spid="1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4" name="图片 3" descr="宋人论史（2）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635" cy="6858000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803744" y="768076"/>
            <a:ext cx="2472390" cy="908355"/>
            <a:chOff x="954761" y="5139055"/>
            <a:chExt cx="1493082" cy="517066"/>
          </a:xfrm>
          <a:solidFill>
            <a:schemeClr val="accent4">
              <a:lumMod val="60000"/>
              <a:lumOff val="40000"/>
            </a:schemeClr>
          </a:solidFill>
        </p:grpSpPr>
        <p:sp>
          <p:nvSpPr>
            <p:cNvPr id="3" name="缺角矩形 2"/>
            <p:cNvSpPr/>
            <p:nvPr/>
          </p:nvSpPr>
          <p:spPr>
            <a:xfrm>
              <a:off x="954761" y="5139055"/>
              <a:ext cx="1491931" cy="517066"/>
            </a:xfrm>
            <a:prstGeom prst="plaqu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955912" y="5169839"/>
              <a:ext cx="1491931" cy="4301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3600" dirty="0">
                  <a:solidFill>
                    <a:schemeClr val="accent4">
                      <a:lumMod val="50000"/>
                    </a:schemeClr>
                  </a:solidFill>
                  <a:latin typeface="方正公文楷体" panose="02000500000000000000" charset="-122"/>
                  <a:ea typeface="方正公文楷体" panose="02000500000000000000" charset="-122"/>
                </a:rPr>
                <a:t>相关史实</a:t>
              </a:r>
              <a:endParaRPr lang="zh-CN" altLang="en-US" sz="3600" dirty="0">
                <a:solidFill>
                  <a:schemeClr val="accent4">
                    <a:lumMod val="50000"/>
                  </a:schemeClr>
                </a:solidFill>
                <a:latin typeface="方正公文楷体" panose="02000500000000000000" charset="-122"/>
                <a:ea typeface="方正公文楷体" panose="02000500000000000000" charset="-122"/>
              </a:endParaRPr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3274060" y="753745"/>
            <a:ext cx="8364220" cy="142049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康行楷体 W5" charset="0"/>
                <a:ea typeface="华康行楷体 W5" charset="0"/>
              </a:rPr>
              <a:t>五代的开国皇帝都是凭武力夺位，</a:t>
            </a: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  <a:latin typeface="华康行楷体 W5" charset="0"/>
              <a:ea typeface="华康行楷体 W5" charset="0"/>
            </a:endParaRPr>
          </a:p>
          <a:p>
            <a:pPr algn="ctr">
              <a:lnSpc>
                <a:spcPct val="120000"/>
              </a:lnSpc>
            </a:pP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康行楷体 W5" charset="0"/>
                <a:ea typeface="华康行楷体 W5" charset="0"/>
              </a:rPr>
              <a:t>在位的时间也都不长，最短的只有十个月。这五个朝代的统治平均约为十年，最短的不到四年。</a:t>
            </a: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  <a:latin typeface="华康行楷体 W5" charset="0"/>
              <a:ea typeface="华康行楷体 W5" charset="0"/>
            </a:endParaRPr>
          </a:p>
        </p:txBody>
      </p:sp>
      <p:grpSp>
        <p:nvGrpSpPr>
          <p:cNvPr id="88" name="组合 87"/>
          <p:cNvGrpSpPr/>
          <p:nvPr/>
        </p:nvGrpSpPr>
        <p:grpSpPr>
          <a:xfrm>
            <a:off x="719455" y="2212340"/>
            <a:ext cx="10725150" cy="1673860"/>
            <a:chOff x="0" y="3015917"/>
            <a:chExt cx="12192000" cy="1828799"/>
          </a:xfrm>
        </p:grpSpPr>
        <p:sp>
          <p:nvSpPr>
            <p:cNvPr id="7" name="矩形 6"/>
            <p:cNvSpPr/>
            <p:nvPr/>
          </p:nvSpPr>
          <p:spPr>
            <a:xfrm>
              <a:off x="0" y="3015917"/>
              <a:ext cx="12192000" cy="1828799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63" name="组合 62"/>
            <p:cNvGrpSpPr/>
            <p:nvPr/>
          </p:nvGrpSpPr>
          <p:grpSpPr>
            <a:xfrm>
              <a:off x="993841" y="3052253"/>
              <a:ext cx="10204318" cy="815977"/>
              <a:chOff x="41339" y="3021171"/>
              <a:chExt cx="10204318" cy="815977"/>
            </a:xfrm>
          </p:grpSpPr>
          <p:sp>
            <p:nvSpPr>
              <p:cNvPr id="39" name="文本框 38"/>
              <p:cNvSpPr txBox="1"/>
              <p:nvPr/>
            </p:nvSpPr>
            <p:spPr>
              <a:xfrm>
                <a:off x="41339" y="3021171"/>
                <a:ext cx="907920" cy="583467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ctr">
                  <a:lnSpc>
                    <a:spcPct val="120000"/>
                  </a:lnSpc>
                  <a:defRPr sz="2400">
                    <a:solidFill>
                      <a:srgbClr val="D3A235"/>
                    </a:solidFill>
                    <a:latin typeface="思源宋体 CN Heavy" panose="02020900000000000000" pitchFamily="18" charset="-122"/>
                    <a:ea typeface="思源宋体 CN Heavy" panose="02020900000000000000" pitchFamily="18" charset="-122"/>
                  </a:defRPr>
                </a:lvl1pPr>
              </a:lstStyle>
              <a:p>
                <a:r>
                  <a:rPr lang="en-US" altLang="zh-CN" dirty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rPr>
                  <a:t>907</a:t>
                </a:r>
                <a:endParaRPr lang="en-US" altLang="zh-CN" dirty="0">
                  <a:solidFill>
                    <a:schemeClr val="accent4">
                      <a:lumMod val="20000"/>
                      <a:lumOff val="80000"/>
                    </a:schemeClr>
                  </a:solidFill>
                </a:endParaRPr>
              </a:p>
            </p:txBody>
          </p:sp>
          <p:sp>
            <p:nvSpPr>
              <p:cNvPr id="41" name="文本框 40"/>
              <p:cNvSpPr txBox="1"/>
              <p:nvPr/>
            </p:nvSpPr>
            <p:spPr>
              <a:xfrm>
                <a:off x="1328256" y="3133465"/>
                <a:ext cx="907920" cy="421817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en-US" altLang="zh-CN" sz="1600" dirty="0">
                    <a:solidFill>
                      <a:schemeClr val="bg1"/>
                    </a:solidFill>
                    <a:latin typeface="思源宋体 CN Heavy" panose="02020900000000000000" pitchFamily="18" charset="-122"/>
                    <a:ea typeface="思源宋体 CN Heavy" panose="02020900000000000000" pitchFamily="18" charset="-122"/>
                  </a:rPr>
                  <a:t>923</a:t>
                </a:r>
                <a:endParaRPr lang="en-US" altLang="zh-CN" sz="1600" dirty="0">
                  <a:solidFill>
                    <a:schemeClr val="bg1"/>
                  </a:solidFill>
                  <a:latin typeface="思源宋体 CN Heavy" panose="02020900000000000000" pitchFamily="18" charset="-122"/>
                  <a:ea typeface="思源宋体 CN Heavy" panose="02020900000000000000" pitchFamily="18" charset="-122"/>
                </a:endParaRPr>
              </a:p>
            </p:txBody>
          </p:sp>
          <p:grpSp>
            <p:nvGrpSpPr>
              <p:cNvPr id="43" name="组合 42"/>
              <p:cNvGrpSpPr/>
              <p:nvPr/>
            </p:nvGrpSpPr>
            <p:grpSpPr>
              <a:xfrm>
                <a:off x="495299" y="3496254"/>
                <a:ext cx="9478107" cy="340894"/>
                <a:chOff x="495299" y="3496254"/>
                <a:chExt cx="9478107" cy="340894"/>
              </a:xfrm>
            </p:grpSpPr>
            <p:cxnSp>
              <p:nvCxnSpPr>
                <p:cNvPr id="11" name="直接连接符 10"/>
                <p:cNvCxnSpPr/>
                <p:nvPr/>
              </p:nvCxnSpPr>
              <p:spPr>
                <a:xfrm>
                  <a:off x="1356946" y="3496254"/>
                  <a:ext cx="0" cy="164432"/>
                </a:xfrm>
                <a:prstGeom prst="line">
                  <a:avLst/>
                </a:prstGeom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直接连接符 12"/>
                <p:cNvCxnSpPr/>
                <p:nvPr/>
              </p:nvCxnSpPr>
              <p:spPr>
                <a:xfrm>
                  <a:off x="2218592" y="3496254"/>
                  <a:ext cx="0" cy="164432"/>
                </a:xfrm>
                <a:prstGeom prst="line">
                  <a:avLst/>
                </a:prstGeom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直接连接符 14"/>
                <p:cNvCxnSpPr/>
                <p:nvPr/>
              </p:nvCxnSpPr>
              <p:spPr>
                <a:xfrm>
                  <a:off x="3080238" y="3496254"/>
                  <a:ext cx="0" cy="164432"/>
                </a:xfrm>
                <a:prstGeom prst="line">
                  <a:avLst/>
                </a:prstGeom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直接连接符 16"/>
                <p:cNvCxnSpPr/>
                <p:nvPr/>
              </p:nvCxnSpPr>
              <p:spPr>
                <a:xfrm>
                  <a:off x="3941884" y="3496254"/>
                  <a:ext cx="0" cy="164432"/>
                </a:xfrm>
                <a:prstGeom prst="line">
                  <a:avLst/>
                </a:prstGeom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直接连接符 18"/>
                <p:cNvCxnSpPr/>
                <p:nvPr/>
              </p:nvCxnSpPr>
              <p:spPr>
                <a:xfrm>
                  <a:off x="4803530" y="3496254"/>
                  <a:ext cx="0" cy="164432"/>
                </a:xfrm>
                <a:prstGeom prst="line">
                  <a:avLst/>
                </a:prstGeom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直接连接符 20"/>
                <p:cNvCxnSpPr/>
                <p:nvPr/>
              </p:nvCxnSpPr>
              <p:spPr>
                <a:xfrm>
                  <a:off x="5665176" y="3496254"/>
                  <a:ext cx="0" cy="164432"/>
                </a:xfrm>
                <a:prstGeom prst="line">
                  <a:avLst/>
                </a:prstGeom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直接连接符 22"/>
                <p:cNvCxnSpPr/>
                <p:nvPr/>
              </p:nvCxnSpPr>
              <p:spPr>
                <a:xfrm>
                  <a:off x="6526822" y="3496254"/>
                  <a:ext cx="0" cy="164432"/>
                </a:xfrm>
                <a:prstGeom prst="line">
                  <a:avLst/>
                </a:prstGeom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直接连接符 24"/>
                <p:cNvCxnSpPr/>
                <p:nvPr/>
              </p:nvCxnSpPr>
              <p:spPr>
                <a:xfrm>
                  <a:off x="7388468" y="3496254"/>
                  <a:ext cx="0" cy="164432"/>
                </a:xfrm>
                <a:prstGeom prst="line">
                  <a:avLst/>
                </a:prstGeom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直接连接符 26"/>
                <p:cNvCxnSpPr/>
                <p:nvPr/>
              </p:nvCxnSpPr>
              <p:spPr>
                <a:xfrm>
                  <a:off x="8250114" y="3496254"/>
                  <a:ext cx="0" cy="164432"/>
                </a:xfrm>
                <a:prstGeom prst="line">
                  <a:avLst/>
                </a:prstGeom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直接连接符 28"/>
                <p:cNvCxnSpPr/>
                <p:nvPr/>
              </p:nvCxnSpPr>
              <p:spPr>
                <a:xfrm>
                  <a:off x="9111760" y="3496254"/>
                  <a:ext cx="0" cy="164432"/>
                </a:xfrm>
                <a:prstGeom prst="line">
                  <a:avLst/>
                </a:prstGeom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直接连接符 30"/>
                <p:cNvCxnSpPr/>
                <p:nvPr/>
              </p:nvCxnSpPr>
              <p:spPr>
                <a:xfrm>
                  <a:off x="9973406" y="3496254"/>
                  <a:ext cx="0" cy="164432"/>
                </a:xfrm>
                <a:prstGeom prst="line">
                  <a:avLst/>
                </a:prstGeom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" name="直接连接符 9"/>
                <p:cNvCxnSpPr/>
                <p:nvPr/>
              </p:nvCxnSpPr>
              <p:spPr>
                <a:xfrm>
                  <a:off x="926123" y="3496254"/>
                  <a:ext cx="0" cy="340894"/>
                </a:xfrm>
                <a:prstGeom prst="line">
                  <a:avLst/>
                </a:prstGeom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直接连接符 11"/>
                <p:cNvCxnSpPr/>
                <p:nvPr/>
              </p:nvCxnSpPr>
              <p:spPr>
                <a:xfrm>
                  <a:off x="1787769" y="3496254"/>
                  <a:ext cx="0" cy="340894"/>
                </a:xfrm>
                <a:prstGeom prst="line">
                  <a:avLst/>
                </a:prstGeom>
                <a:ln w="38100">
                  <a:solidFill>
                    <a:schemeClr val="accent4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直接连接符 13"/>
                <p:cNvCxnSpPr/>
                <p:nvPr/>
              </p:nvCxnSpPr>
              <p:spPr>
                <a:xfrm>
                  <a:off x="2649415" y="3496254"/>
                  <a:ext cx="0" cy="340894"/>
                </a:xfrm>
                <a:prstGeom prst="line">
                  <a:avLst/>
                </a:prstGeom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直接连接符 15"/>
                <p:cNvCxnSpPr/>
                <p:nvPr/>
              </p:nvCxnSpPr>
              <p:spPr>
                <a:xfrm>
                  <a:off x="3511061" y="3496254"/>
                  <a:ext cx="0" cy="340894"/>
                </a:xfrm>
                <a:prstGeom prst="line">
                  <a:avLst/>
                </a:prstGeom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直接连接符 17"/>
                <p:cNvCxnSpPr/>
                <p:nvPr/>
              </p:nvCxnSpPr>
              <p:spPr>
                <a:xfrm>
                  <a:off x="4372707" y="3496254"/>
                  <a:ext cx="0" cy="340894"/>
                </a:xfrm>
                <a:prstGeom prst="line">
                  <a:avLst/>
                </a:prstGeom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直接连接符 19"/>
                <p:cNvCxnSpPr/>
                <p:nvPr/>
              </p:nvCxnSpPr>
              <p:spPr>
                <a:xfrm>
                  <a:off x="5234353" y="3496254"/>
                  <a:ext cx="0" cy="340894"/>
                </a:xfrm>
                <a:prstGeom prst="line">
                  <a:avLst/>
                </a:prstGeom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直接连接符 21"/>
                <p:cNvCxnSpPr/>
                <p:nvPr/>
              </p:nvCxnSpPr>
              <p:spPr>
                <a:xfrm>
                  <a:off x="6095999" y="3496254"/>
                  <a:ext cx="0" cy="340894"/>
                </a:xfrm>
                <a:prstGeom prst="line">
                  <a:avLst/>
                </a:prstGeom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直接连接符 23"/>
                <p:cNvCxnSpPr/>
                <p:nvPr/>
              </p:nvCxnSpPr>
              <p:spPr>
                <a:xfrm>
                  <a:off x="6957645" y="3496254"/>
                  <a:ext cx="0" cy="340894"/>
                </a:xfrm>
                <a:prstGeom prst="line">
                  <a:avLst/>
                </a:prstGeom>
                <a:ln w="38100">
                  <a:solidFill>
                    <a:schemeClr val="accent4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直接连接符 25"/>
                <p:cNvCxnSpPr/>
                <p:nvPr/>
              </p:nvCxnSpPr>
              <p:spPr>
                <a:xfrm>
                  <a:off x="7819291" y="3496254"/>
                  <a:ext cx="0" cy="340894"/>
                </a:xfrm>
                <a:prstGeom prst="line">
                  <a:avLst/>
                </a:prstGeom>
                <a:ln w="38100">
                  <a:solidFill>
                    <a:schemeClr val="accent4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直接连接符 27"/>
                <p:cNvCxnSpPr/>
                <p:nvPr/>
              </p:nvCxnSpPr>
              <p:spPr>
                <a:xfrm>
                  <a:off x="8680937" y="3496254"/>
                  <a:ext cx="0" cy="340894"/>
                </a:xfrm>
                <a:prstGeom prst="line">
                  <a:avLst/>
                </a:prstGeom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直接连接符 29"/>
                <p:cNvCxnSpPr/>
                <p:nvPr/>
              </p:nvCxnSpPr>
              <p:spPr>
                <a:xfrm>
                  <a:off x="9542583" y="3496254"/>
                  <a:ext cx="0" cy="340894"/>
                </a:xfrm>
                <a:prstGeom prst="line">
                  <a:avLst/>
                </a:prstGeom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直接连接符 41"/>
                <p:cNvCxnSpPr/>
                <p:nvPr/>
              </p:nvCxnSpPr>
              <p:spPr>
                <a:xfrm>
                  <a:off x="495299" y="3496254"/>
                  <a:ext cx="0" cy="340894"/>
                </a:xfrm>
                <a:prstGeom prst="line">
                  <a:avLst/>
                </a:prstGeom>
                <a:ln w="38100">
                  <a:solidFill>
                    <a:schemeClr val="accent4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直接连接符 43"/>
                <p:cNvCxnSpPr/>
                <p:nvPr/>
              </p:nvCxnSpPr>
              <p:spPr>
                <a:xfrm>
                  <a:off x="4601307" y="3496254"/>
                  <a:ext cx="0" cy="340894"/>
                </a:xfrm>
                <a:prstGeom prst="line">
                  <a:avLst/>
                </a:prstGeom>
                <a:ln w="38100">
                  <a:solidFill>
                    <a:schemeClr val="accent4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直接连接符 45"/>
                <p:cNvCxnSpPr/>
                <p:nvPr/>
              </p:nvCxnSpPr>
              <p:spPr>
                <a:xfrm>
                  <a:off x="6764215" y="3496254"/>
                  <a:ext cx="0" cy="340894"/>
                </a:xfrm>
                <a:prstGeom prst="line">
                  <a:avLst/>
                </a:prstGeom>
                <a:ln w="38100">
                  <a:solidFill>
                    <a:schemeClr val="accent4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直接连接符 54"/>
                <p:cNvCxnSpPr/>
                <p:nvPr/>
              </p:nvCxnSpPr>
              <p:spPr>
                <a:xfrm>
                  <a:off x="7592464" y="3496254"/>
                  <a:ext cx="0" cy="340894"/>
                </a:xfrm>
                <a:prstGeom prst="line">
                  <a:avLst/>
                </a:prstGeom>
                <a:ln w="38100">
                  <a:solidFill>
                    <a:schemeClr val="accent4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直接连接符 60"/>
                <p:cNvCxnSpPr/>
                <p:nvPr/>
              </p:nvCxnSpPr>
              <p:spPr>
                <a:xfrm>
                  <a:off x="9791697" y="3496254"/>
                  <a:ext cx="0" cy="340894"/>
                </a:xfrm>
                <a:prstGeom prst="line">
                  <a:avLst/>
                </a:prstGeom>
                <a:ln w="38100">
                  <a:solidFill>
                    <a:schemeClr val="accent4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5" name="文本框 44"/>
              <p:cNvSpPr txBox="1"/>
              <p:nvPr/>
            </p:nvSpPr>
            <p:spPr>
              <a:xfrm>
                <a:off x="4147347" y="3133465"/>
                <a:ext cx="907920" cy="421817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ctr">
                  <a:lnSpc>
                    <a:spcPct val="120000"/>
                  </a:lnSpc>
                  <a:defRPr sz="1600">
                    <a:solidFill>
                      <a:schemeClr val="bg1"/>
                    </a:solidFill>
                    <a:latin typeface="思源宋体 CN Heavy" panose="02020900000000000000" pitchFamily="18" charset="-122"/>
                    <a:ea typeface="思源宋体 CN Heavy" panose="02020900000000000000" pitchFamily="18" charset="-122"/>
                  </a:defRPr>
                </a:lvl1pPr>
              </a:lstStyle>
              <a:p>
                <a:r>
                  <a:rPr lang="en-US" altLang="zh-CN" dirty="0"/>
                  <a:t>936</a:t>
                </a:r>
                <a:endParaRPr lang="en-US" altLang="zh-CN" dirty="0"/>
              </a:p>
            </p:txBody>
          </p:sp>
          <p:sp>
            <p:nvSpPr>
              <p:cNvPr id="47" name="文本框 46"/>
              <p:cNvSpPr txBox="1"/>
              <p:nvPr/>
            </p:nvSpPr>
            <p:spPr>
              <a:xfrm>
                <a:off x="6177211" y="3133465"/>
                <a:ext cx="907920" cy="421817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ctr">
                  <a:lnSpc>
                    <a:spcPct val="120000"/>
                  </a:lnSpc>
                  <a:defRPr sz="1600">
                    <a:solidFill>
                      <a:schemeClr val="bg1"/>
                    </a:solidFill>
                    <a:latin typeface="思源宋体 CN Heavy" panose="02020900000000000000" pitchFamily="18" charset="-122"/>
                    <a:ea typeface="思源宋体 CN Heavy" panose="02020900000000000000" pitchFamily="18" charset="-122"/>
                  </a:defRPr>
                </a:lvl1pPr>
              </a:lstStyle>
              <a:p>
                <a:r>
                  <a:rPr lang="en-US" altLang="zh-CN" dirty="0"/>
                  <a:t>946</a:t>
                </a:r>
                <a:endParaRPr lang="en-US" altLang="zh-CN" dirty="0"/>
              </a:p>
            </p:txBody>
          </p:sp>
          <p:sp>
            <p:nvSpPr>
              <p:cNvPr id="48" name="文本框 47"/>
              <p:cNvSpPr txBox="1"/>
              <p:nvPr/>
            </p:nvSpPr>
            <p:spPr>
              <a:xfrm>
                <a:off x="6624610" y="3133465"/>
                <a:ext cx="907920" cy="421817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ctr">
                  <a:lnSpc>
                    <a:spcPct val="120000"/>
                  </a:lnSpc>
                  <a:defRPr sz="1600">
                    <a:solidFill>
                      <a:schemeClr val="bg1"/>
                    </a:solidFill>
                    <a:latin typeface="思源宋体 CN Heavy" panose="02020900000000000000" pitchFamily="18" charset="-122"/>
                    <a:ea typeface="思源宋体 CN Heavy" panose="02020900000000000000" pitchFamily="18" charset="-122"/>
                  </a:defRPr>
                </a:lvl1pPr>
              </a:lstStyle>
              <a:p>
                <a:r>
                  <a:rPr lang="en-US" altLang="zh-CN" dirty="0"/>
                  <a:t>947</a:t>
                </a:r>
                <a:endParaRPr lang="en-US" altLang="zh-CN" dirty="0"/>
              </a:p>
            </p:txBody>
          </p:sp>
          <p:cxnSp>
            <p:nvCxnSpPr>
              <p:cNvPr id="49" name="直接连接符 48"/>
              <p:cNvCxnSpPr/>
              <p:nvPr/>
            </p:nvCxnSpPr>
            <p:spPr>
              <a:xfrm>
                <a:off x="6719097" y="3426747"/>
                <a:ext cx="46275" cy="54261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直接连接符 53"/>
              <p:cNvCxnSpPr/>
              <p:nvPr/>
            </p:nvCxnSpPr>
            <p:spPr>
              <a:xfrm flipH="1">
                <a:off x="6966436" y="3426747"/>
                <a:ext cx="46275" cy="54261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" name="文本框 55"/>
              <p:cNvSpPr txBox="1"/>
              <p:nvPr/>
            </p:nvSpPr>
            <p:spPr>
              <a:xfrm>
                <a:off x="7072009" y="3133465"/>
                <a:ext cx="907920" cy="421817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ctr">
                  <a:lnSpc>
                    <a:spcPct val="120000"/>
                  </a:lnSpc>
                  <a:defRPr sz="1600">
                    <a:solidFill>
                      <a:schemeClr val="bg1"/>
                    </a:solidFill>
                    <a:latin typeface="思源宋体 CN Heavy" panose="02020900000000000000" pitchFamily="18" charset="-122"/>
                    <a:ea typeface="思源宋体 CN Heavy" panose="02020900000000000000" pitchFamily="18" charset="-122"/>
                  </a:defRPr>
                </a:lvl1pPr>
              </a:lstStyle>
              <a:p>
                <a:r>
                  <a:rPr lang="en-US" altLang="zh-CN" dirty="0"/>
                  <a:t>950</a:t>
                </a:r>
                <a:endParaRPr lang="en-US" altLang="zh-CN" dirty="0"/>
              </a:p>
            </p:txBody>
          </p:sp>
          <p:sp>
            <p:nvSpPr>
              <p:cNvPr id="58" name="文本框 57"/>
              <p:cNvSpPr txBox="1"/>
              <p:nvPr/>
            </p:nvSpPr>
            <p:spPr>
              <a:xfrm>
                <a:off x="7519408" y="3133465"/>
                <a:ext cx="907920" cy="421817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ctr">
                  <a:lnSpc>
                    <a:spcPct val="120000"/>
                  </a:lnSpc>
                  <a:defRPr sz="1600">
                    <a:solidFill>
                      <a:schemeClr val="bg1"/>
                    </a:solidFill>
                    <a:latin typeface="思源宋体 CN Heavy" panose="02020900000000000000" pitchFamily="18" charset="-122"/>
                    <a:ea typeface="思源宋体 CN Heavy" panose="02020900000000000000" pitchFamily="18" charset="-122"/>
                  </a:defRPr>
                </a:lvl1pPr>
              </a:lstStyle>
              <a:p>
                <a:r>
                  <a:rPr lang="en-US" altLang="zh-CN" dirty="0"/>
                  <a:t>951</a:t>
                </a:r>
                <a:endParaRPr lang="en-US" altLang="zh-CN" dirty="0"/>
              </a:p>
            </p:txBody>
          </p:sp>
          <p:cxnSp>
            <p:nvCxnSpPr>
              <p:cNvPr id="59" name="直接连接符 58"/>
              <p:cNvCxnSpPr/>
              <p:nvPr/>
            </p:nvCxnSpPr>
            <p:spPr>
              <a:xfrm>
                <a:off x="7535543" y="3426747"/>
                <a:ext cx="46275" cy="54261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直接连接符 59"/>
              <p:cNvCxnSpPr/>
              <p:nvPr/>
            </p:nvCxnSpPr>
            <p:spPr>
              <a:xfrm flipH="1">
                <a:off x="7811894" y="3426747"/>
                <a:ext cx="46275" cy="54261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文本框 61"/>
              <p:cNvSpPr txBox="1"/>
              <p:nvPr/>
            </p:nvSpPr>
            <p:spPr>
              <a:xfrm>
                <a:off x="9337737" y="3021171"/>
                <a:ext cx="907920" cy="583467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ctr">
                  <a:lnSpc>
                    <a:spcPct val="120000"/>
                  </a:lnSpc>
                  <a:defRPr sz="2400">
                    <a:solidFill>
                      <a:srgbClr val="D3A235"/>
                    </a:solidFill>
                    <a:latin typeface="思源宋体 CN Heavy" panose="02020900000000000000" pitchFamily="18" charset="-122"/>
                    <a:ea typeface="思源宋体 CN Heavy" panose="02020900000000000000" pitchFamily="18" charset="-122"/>
                  </a:defRPr>
                </a:lvl1pPr>
              </a:lstStyle>
              <a:p>
                <a:r>
                  <a:rPr lang="en-US" altLang="zh-CN" dirty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rPr>
                  <a:t>960</a:t>
                </a:r>
                <a:endParaRPr lang="en-US" altLang="zh-CN" dirty="0">
                  <a:solidFill>
                    <a:schemeClr val="accent4">
                      <a:lumMod val="20000"/>
                      <a:lumOff val="80000"/>
                    </a:schemeClr>
                  </a:solidFill>
                </a:endParaRPr>
              </a:p>
            </p:txBody>
          </p:sp>
        </p:grpSp>
        <p:grpSp>
          <p:nvGrpSpPr>
            <p:cNvPr id="66" name="组合 65"/>
            <p:cNvGrpSpPr/>
            <p:nvPr/>
          </p:nvGrpSpPr>
          <p:grpSpPr>
            <a:xfrm>
              <a:off x="1447801" y="3964191"/>
              <a:ext cx="1292469" cy="502989"/>
              <a:chOff x="1447801" y="4028359"/>
              <a:chExt cx="1292469" cy="502989"/>
            </a:xfrm>
          </p:grpSpPr>
          <p:sp>
            <p:nvSpPr>
              <p:cNvPr id="64" name="矩形 63"/>
              <p:cNvSpPr/>
              <p:nvPr/>
            </p:nvSpPr>
            <p:spPr>
              <a:xfrm>
                <a:off x="1447801" y="4033723"/>
                <a:ext cx="1292469" cy="413144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" name="文本框 64"/>
              <p:cNvSpPr txBox="1"/>
              <p:nvPr/>
            </p:nvSpPr>
            <p:spPr>
              <a:xfrm>
                <a:off x="1562875" y="4028359"/>
                <a:ext cx="1019902" cy="502989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zh-CN" alt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方正公文楷体" panose="02000500000000000000" charset="-122"/>
                    <a:ea typeface="方正公文楷体" panose="02000500000000000000" charset="-122"/>
                  </a:rPr>
                  <a:t>后梁</a:t>
                </a:r>
                <a:endPara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公文楷体" panose="02000500000000000000" charset="-122"/>
                  <a:ea typeface="方正公文楷体" panose="02000500000000000000" charset="-122"/>
                </a:endParaRPr>
              </a:p>
            </p:txBody>
          </p:sp>
        </p:grpSp>
        <p:grpSp>
          <p:nvGrpSpPr>
            <p:cNvPr id="67" name="组合 66"/>
            <p:cNvGrpSpPr/>
            <p:nvPr/>
          </p:nvGrpSpPr>
          <p:grpSpPr>
            <a:xfrm>
              <a:off x="2734718" y="3964191"/>
              <a:ext cx="2819088" cy="502989"/>
              <a:chOff x="1447801" y="4028359"/>
              <a:chExt cx="1292469" cy="502989"/>
            </a:xfrm>
          </p:grpSpPr>
          <p:sp>
            <p:nvSpPr>
              <p:cNvPr id="68" name="矩形 67"/>
              <p:cNvSpPr/>
              <p:nvPr/>
            </p:nvSpPr>
            <p:spPr>
              <a:xfrm>
                <a:off x="1447801" y="4033723"/>
                <a:ext cx="1292469" cy="413144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9" name="文本框 68"/>
              <p:cNvSpPr txBox="1"/>
              <p:nvPr/>
            </p:nvSpPr>
            <p:spPr>
              <a:xfrm>
                <a:off x="1562875" y="4028359"/>
                <a:ext cx="1019902" cy="502989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zh-CN" alt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方正公文楷体" panose="02000500000000000000" charset="-122"/>
                    <a:ea typeface="方正公文楷体" panose="02000500000000000000" charset="-122"/>
                  </a:rPr>
                  <a:t>后唐</a:t>
                </a:r>
                <a:endPara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公文楷体" panose="02000500000000000000" charset="-122"/>
                  <a:ea typeface="方正公文楷体" panose="02000500000000000000" charset="-122"/>
                </a:endParaRPr>
              </a:p>
            </p:txBody>
          </p:sp>
        </p:grpSp>
        <p:grpSp>
          <p:nvGrpSpPr>
            <p:cNvPr id="79" name="组合 78"/>
            <p:cNvGrpSpPr/>
            <p:nvPr/>
          </p:nvGrpSpPr>
          <p:grpSpPr>
            <a:xfrm>
              <a:off x="5553806" y="3964191"/>
              <a:ext cx="2162908" cy="502989"/>
              <a:chOff x="1447801" y="4028359"/>
              <a:chExt cx="1292469" cy="502989"/>
            </a:xfrm>
          </p:grpSpPr>
          <p:sp>
            <p:nvSpPr>
              <p:cNvPr id="80" name="矩形 79"/>
              <p:cNvSpPr/>
              <p:nvPr/>
            </p:nvSpPr>
            <p:spPr>
              <a:xfrm>
                <a:off x="1447801" y="4033723"/>
                <a:ext cx="1292469" cy="413144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1" name="文本框 80"/>
              <p:cNvSpPr txBox="1"/>
              <p:nvPr/>
            </p:nvSpPr>
            <p:spPr>
              <a:xfrm>
                <a:off x="1562875" y="4028359"/>
                <a:ext cx="1019902" cy="502989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zh-CN" alt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方正公文楷体" panose="02000500000000000000" charset="-122"/>
                    <a:ea typeface="方正公文楷体" panose="02000500000000000000" charset="-122"/>
                  </a:rPr>
                  <a:t>后晋</a:t>
                </a:r>
                <a:endPara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公文楷体" panose="02000500000000000000" charset="-122"/>
                  <a:ea typeface="方正公文楷体" panose="02000500000000000000" charset="-122"/>
                </a:endParaRPr>
              </a:p>
            </p:txBody>
          </p:sp>
        </p:grpSp>
        <p:grpSp>
          <p:nvGrpSpPr>
            <p:cNvPr id="82" name="组合 81"/>
            <p:cNvGrpSpPr/>
            <p:nvPr/>
          </p:nvGrpSpPr>
          <p:grpSpPr>
            <a:xfrm>
              <a:off x="7745047" y="3958547"/>
              <a:ext cx="1019810" cy="481330"/>
              <a:chOff x="1111663" y="4022715"/>
              <a:chExt cx="2076297" cy="481330"/>
            </a:xfrm>
          </p:grpSpPr>
          <p:sp>
            <p:nvSpPr>
              <p:cNvPr id="83" name="矩形 82"/>
              <p:cNvSpPr/>
              <p:nvPr/>
            </p:nvSpPr>
            <p:spPr>
              <a:xfrm>
                <a:off x="1447801" y="4033510"/>
                <a:ext cx="1292838" cy="413385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4" name="文本框 83"/>
              <p:cNvSpPr txBox="1"/>
              <p:nvPr/>
            </p:nvSpPr>
            <p:spPr>
              <a:xfrm>
                <a:off x="1111663" y="4022715"/>
                <a:ext cx="2076297" cy="481330"/>
              </a:xfrm>
              <a:prstGeom prst="rect">
                <a:avLst/>
              </a:prstGeom>
            </p:spPr>
            <p:txBody>
              <a:bodyPr wrap="square" rtlCol="0">
                <a:no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zh-CN" alt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方正公文楷体" panose="02000500000000000000" charset="-122"/>
                    <a:ea typeface="方正公文楷体" panose="02000500000000000000" charset="-122"/>
                  </a:rPr>
                  <a:t>后汉</a:t>
                </a:r>
                <a:endPara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公文楷体" panose="02000500000000000000" charset="-122"/>
                  <a:ea typeface="方正公文楷体" panose="02000500000000000000" charset="-122"/>
                </a:endParaRPr>
              </a:p>
            </p:txBody>
          </p:sp>
        </p:grpSp>
        <p:grpSp>
          <p:nvGrpSpPr>
            <p:cNvPr id="85" name="组合 84"/>
            <p:cNvGrpSpPr/>
            <p:nvPr/>
          </p:nvGrpSpPr>
          <p:grpSpPr>
            <a:xfrm>
              <a:off x="8791234" y="3964262"/>
              <a:ext cx="1952962" cy="502989"/>
              <a:chOff x="1447801" y="4028430"/>
              <a:chExt cx="1292469" cy="502989"/>
            </a:xfrm>
          </p:grpSpPr>
          <p:sp>
            <p:nvSpPr>
              <p:cNvPr id="86" name="矩形 85"/>
              <p:cNvSpPr/>
              <p:nvPr/>
            </p:nvSpPr>
            <p:spPr>
              <a:xfrm>
                <a:off x="1447801" y="4033723"/>
                <a:ext cx="1292469" cy="413144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87" name="文本框 86"/>
              <p:cNvSpPr txBox="1"/>
              <p:nvPr/>
            </p:nvSpPr>
            <p:spPr>
              <a:xfrm>
                <a:off x="1562875" y="4028430"/>
                <a:ext cx="1019902" cy="502989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zh-CN" alt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方正公文楷体" panose="02000500000000000000" charset="-122"/>
                    <a:ea typeface="方正公文楷体" panose="02000500000000000000" charset="-122"/>
                  </a:rPr>
                  <a:t>后周</a:t>
                </a:r>
                <a:endPara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公文楷体" panose="02000500000000000000" charset="-122"/>
                  <a:ea typeface="方正公文楷体" panose="02000500000000000000" charset="-122"/>
                </a:endParaRPr>
              </a:p>
            </p:txBody>
          </p:sp>
        </p:grpSp>
      </p:grpSp>
      <p:grpSp>
        <p:nvGrpSpPr>
          <p:cNvPr id="8" name="组合 7"/>
          <p:cNvGrpSpPr/>
          <p:nvPr/>
        </p:nvGrpSpPr>
        <p:grpSpPr>
          <a:xfrm>
            <a:off x="1736725" y="3921125"/>
            <a:ext cx="3334385" cy="1969773"/>
            <a:chOff x="1447800" y="4222918"/>
            <a:chExt cx="3904896" cy="2150732"/>
          </a:xfrm>
        </p:grpSpPr>
        <p:pic>
          <p:nvPicPr>
            <p:cNvPr id="89" name="Picture 4"/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prstClr val="black"/>
                <a:srgbClr val="D9C3A5">
                  <a:tint val="50000"/>
                  <a:satMod val="18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908" t="22490" r="29900" b="45326"/>
            <a:stretch>
              <a:fillRect/>
            </a:stretch>
          </p:blipFill>
          <p:spPr bwMode="auto">
            <a:xfrm>
              <a:off x="1447801" y="4222918"/>
              <a:ext cx="1212766" cy="13979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0" name="Picture 4"/>
            <p:cNvPicPr>
              <a:picLocks noChangeAspect="1" noChangeArrowheads="1"/>
            </p:cNvPicPr>
            <p:nvPr/>
          </p:nvPicPr>
          <p:blipFill rotWithShape="1">
            <a:blip r:embed="rId4">
              <a:duotone>
                <a:prstClr val="black"/>
                <a:srgbClr val="D9C3A5">
                  <a:tint val="50000"/>
                  <a:satMod val="18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713" t="23470" r="6095" b="42928"/>
            <a:stretch>
              <a:fillRect/>
            </a:stretch>
          </p:blipFill>
          <p:spPr bwMode="auto">
            <a:xfrm>
              <a:off x="2793865" y="4222918"/>
              <a:ext cx="1212766" cy="13979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1" name="Picture 4"/>
            <p:cNvPicPr>
              <a:picLocks noChangeAspect="1" noChangeArrowheads="1"/>
            </p:cNvPicPr>
            <p:nvPr/>
          </p:nvPicPr>
          <p:blipFill rotWithShape="1">
            <a:blip r:embed="rId4">
              <a:duotone>
                <a:prstClr val="black"/>
                <a:srgbClr val="D9C3A5">
                  <a:tint val="50000"/>
                  <a:satMod val="18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805" t="61043" r="27003" b="5355"/>
            <a:stretch>
              <a:fillRect/>
            </a:stretch>
          </p:blipFill>
          <p:spPr bwMode="auto">
            <a:xfrm>
              <a:off x="4139930" y="4222918"/>
              <a:ext cx="1212766" cy="13979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8" name="左中括号 97"/>
            <p:cNvSpPr/>
            <p:nvPr/>
          </p:nvSpPr>
          <p:spPr>
            <a:xfrm rot="16200000">
              <a:off x="3343434" y="3814963"/>
              <a:ext cx="113627" cy="3904896"/>
            </a:xfrm>
            <a:prstGeom prst="leftBracket">
              <a:avLst>
                <a:gd name="adj" fmla="val 150491"/>
              </a:avLst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" name="文本框 99"/>
            <p:cNvSpPr txBox="1"/>
            <p:nvPr/>
          </p:nvSpPr>
          <p:spPr>
            <a:xfrm>
              <a:off x="1700647" y="5870981"/>
              <a:ext cx="3399202" cy="502669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公文楷体" panose="02000500000000000000" charset="-122"/>
                  <a:ea typeface="方正公文楷体" panose="02000500000000000000" charset="-122"/>
                </a:rPr>
                <a:t>后梁历代皇帝</a:t>
              </a:r>
              <a:endPara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公文楷体" panose="02000500000000000000" charset="-122"/>
                <a:ea typeface="方正公文楷体" panose="02000500000000000000" charset="-122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5873750" y="3921125"/>
            <a:ext cx="4490720" cy="1969773"/>
            <a:chOff x="5485994" y="4222918"/>
            <a:chExt cx="5258203" cy="2150732"/>
          </a:xfrm>
        </p:grpSpPr>
        <p:pic>
          <p:nvPicPr>
            <p:cNvPr id="93" name="Picture 5"/>
            <p:cNvPicPr>
              <a:picLocks noChangeAspect="1" noChangeArrowheads="1"/>
            </p:cNvPicPr>
            <p:nvPr/>
          </p:nvPicPr>
          <p:blipFill rotWithShape="1">
            <a:blip r:embed="rId5">
              <a:duotone>
                <a:prstClr val="black"/>
                <a:srgbClr val="D9C3A5">
                  <a:tint val="50000"/>
                  <a:satMod val="18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853" t="23864" r="11239" b="42832"/>
            <a:stretch>
              <a:fillRect/>
            </a:stretch>
          </p:blipFill>
          <p:spPr bwMode="auto">
            <a:xfrm>
              <a:off x="6832059" y="4222918"/>
              <a:ext cx="1212766" cy="13979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4" name="Picture 5"/>
            <p:cNvPicPr>
              <a:picLocks noChangeAspect="1" noChangeArrowheads="1"/>
            </p:cNvPicPr>
            <p:nvPr/>
          </p:nvPicPr>
          <p:blipFill rotWithShape="1">
            <a:blip r:embed="rId7">
              <a:duotone>
                <a:prstClr val="black"/>
                <a:srgbClr val="D9C3A5">
                  <a:tint val="50000"/>
                  <a:satMod val="18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736" t="61686" r="45356" b="5010"/>
            <a:stretch>
              <a:fillRect/>
            </a:stretch>
          </p:blipFill>
          <p:spPr bwMode="auto">
            <a:xfrm>
              <a:off x="8181746" y="4222918"/>
              <a:ext cx="1212766" cy="13979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5" name="Picture 5"/>
            <p:cNvPicPr>
              <a:picLocks noChangeAspect="1" noChangeArrowheads="1"/>
            </p:cNvPicPr>
            <p:nvPr/>
          </p:nvPicPr>
          <p:blipFill rotWithShape="1">
            <a:blip r:embed="rId7">
              <a:duotone>
                <a:prstClr val="black"/>
                <a:srgbClr val="D9C3A5">
                  <a:tint val="50000"/>
                  <a:satMod val="18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429" t="61690" r="21663" b="5006"/>
            <a:stretch>
              <a:fillRect/>
            </a:stretch>
          </p:blipFill>
          <p:spPr bwMode="auto">
            <a:xfrm>
              <a:off x="9531431" y="4222918"/>
              <a:ext cx="1212766" cy="13979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9" name="左中括号 98"/>
            <p:cNvSpPr/>
            <p:nvPr/>
          </p:nvSpPr>
          <p:spPr>
            <a:xfrm rot="16200000">
              <a:off x="8060890" y="3136774"/>
              <a:ext cx="109483" cy="5257129"/>
            </a:xfrm>
            <a:prstGeom prst="leftBracket">
              <a:avLst>
                <a:gd name="adj" fmla="val 150491"/>
              </a:avLst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92" name="Picture 5"/>
            <p:cNvPicPr>
              <a:picLocks noChangeAspect="1" noChangeArrowheads="1"/>
            </p:cNvPicPr>
            <p:nvPr/>
          </p:nvPicPr>
          <p:blipFill rotWithShape="1">
            <a:blip r:embed="rId5">
              <a:duotone>
                <a:prstClr val="black"/>
                <a:srgbClr val="D9C3A5">
                  <a:tint val="50000"/>
                  <a:satMod val="18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87" t="23889" r="73805" b="42807"/>
            <a:stretch>
              <a:fillRect/>
            </a:stretch>
          </p:blipFill>
          <p:spPr bwMode="auto">
            <a:xfrm>
              <a:off x="5485994" y="4222918"/>
              <a:ext cx="1212766" cy="13979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1" name="文本框 100"/>
            <p:cNvSpPr txBox="1"/>
            <p:nvPr/>
          </p:nvSpPr>
          <p:spPr>
            <a:xfrm>
              <a:off x="6482145" y="5870981"/>
              <a:ext cx="3399202" cy="502669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公文楷体" panose="02000500000000000000" charset="-122"/>
                  <a:ea typeface="方正公文楷体" panose="02000500000000000000" charset="-122"/>
                </a:rPr>
                <a:t>后唐历代皇帝</a:t>
              </a:r>
              <a:endPara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公文楷体" panose="02000500000000000000" charset="-122"/>
                <a:ea typeface="方正公文楷体" panose="02000500000000000000" charset="-122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4855413" y="5582846"/>
            <a:ext cx="1731651" cy="583621"/>
            <a:chOff x="4967109" y="5977037"/>
            <a:chExt cx="1731651" cy="583621"/>
          </a:xfrm>
        </p:grpSpPr>
        <p:sp>
          <p:nvSpPr>
            <p:cNvPr id="33" name="对话气泡: 圆角矩形 32"/>
            <p:cNvSpPr/>
            <p:nvPr/>
          </p:nvSpPr>
          <p:spPr>
            <a:xfrm flipV="1">
              <a:off x="4972267" y="5977037"/>
              <a:ext cx="1721334" cy="583621"/>
            </a:xfrm>
            <a:prstGeom prst="wedgeRoundRectCallout">
              <a:avLst>
                <a:gd name="adj1" fmla="val -21246"/>
                <a:gd name="adj2" fmla="val 74111"/>
                <a:gd name="adj3" fmla="val 16667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  <a:effectLst>
              <a:outerShdw blurRad="292100" dist="190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4967109" y="5994951"/>
              <a:ext cx="1731651" cy="534035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2400" dirty="0">
                  <a:solidFill>
                    <a:schemeClr val="bg1"/>
                  </a:solidFill>
                  <a:latin typeface="华康行楷体 W5" charset="0"/>
                  <a:ea typeface="华康行楷体 W5" charset="0"/>
                </a:rPr>
                <a:t>更迭频繁</a:t>
              </a:r>
              <a:endParaRPr lang="zh-CN" altLang="en-US" sz="2400" dirty="0">
                <a:solidFill>
                  <a:schemeClr val="bg1"/>
                </a:solidFill>
                <a:latin typeface="华康行楷体 W5" charset="0"/>
                <a:ea typeface="华康行楷体 W5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4" name="图片 3" descr="宋人论史（2）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635" cy="6858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545" y="641350"/>
            <a:ext cx="10864850" cy="5572125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AS_UNIQUEID" val="3165"/>
</p:tagLst>
</file>

<file path=ppt/tags/tag10.xml><?xml version="1.0" encoding="utf-8"?>
<p:tagLst xmlns:p="http://schemas.openxmlformats.org/presentationml/2006/main">
  <p:tag name="AS_UNIQUEID" val="2922"/>
</p:tagLst>
</file>

<file path=ppt/tags/tag11.xml><?xml version="1.0" encoding="utf-8"?>
<p:tagLst xmlns:p="http://schemas.openxmlformats.org/presentationml/2006/main">
  <p:tag name="AS_UNIQUEID" val="2923"/>
</p:tagLst>
</file>

<file path=ppt/tags/tag12.xml><?xml version="1.0" encoding="utf-8"?>
<p:tagLst xmlns:p="http://schemas.openxmlformats.org/presentationml/2006/main">
  <p:tag name="AS_UNIQUEID" val="2924"/>
</p:tagLst>
</file>

<file path=ppt/tags/tag13.xml><?xml version="1.0" encoding="utf-8"?>
<p:tagLst xmlns:p="http://schemas.openxmlformats.org/presentationml/2006/main">
  <p:tag name="AS_UNIQUEID" val="2933"/>
</p:tagLst>
</file>

<file path=ppt/tags/tag14.xml><?xml version="1.0" encoding="utf-8"?>
<p:tagLst xmlns:p="http://schemas.openxmlformats.org/presentationml/2006/main">
  <p:tag name="AS_UNIQUEID" val="2936"/>
</p:tagLst>
</file>

<file path=ppt/tags/tag15.xml><?xml version="1.0" encoding="utf-8"?>
<p:tagLst xmlns:p="http://schemas.openxmlformats.org/presentationml/2006/main">
  <p:tag name="resource_record_key" val="{&quot;13&quot;:[19951226,4650186,4646982]}"/>
</p:tagLst>
</file>

<file path=ppt/tags/tag2.xml><?xml version="1.0" encoding="utf-8"?>
<p:tagLst xmlns:p="http://schemas.openxmlformats.org/presentationml/2006/main">
  <p:tag name="AS_UNIQUEID" val="2913"/>
</p:tagLst>
</file>

<file path=ppt/tags/tag3.xml><?xml version="1.0" encoding="utf-8"?>
<p:tagLst xmlns:p="http://schemas.openxmlformats.org/presentationml/2006/main">
  <p:tag name="AS_UNIQUEID" val="2914"/>
</p:tagLst>
</file>

<file path=ppt/tags/tag4.xml><?xml version="1.0" encoding="utf-8"?>
<p:tagLst xmlns:p="http://schemas.openxmlformats.org/presentationml/2006/main">
  <p:tag name="AS_UNIQUEID" val="2915"/>
</p:tagLst>
</file>

<file path=ppt/tags/tag5.xml><?xml version="1.0" encoding="utf-8"?>
<p:tagLst xmlns:p="http://schemas.openxmlformats.org/presentationml/2006/main">
  <p:tag name="AS_UNIQUEID" val="2916"/>
</p:tagLst>
</file>

<file path=ppt/tags/tag6.xml><?xml version="1.0" encoding="utf-8"?>
<p:tagLst xmlns:p="http://schemas.openxmlformats.org/presentationml/2006/main">
  <p:tag name="AS_UNIQUEID" val="2917"/>
</p:tagLst>
</file>

<file path=ppt/tags/tag7.xml><?xml version="1.0" encoding="utf-8"?>
<p:tagLst xmlns:p="http://schemas.openxmlformats.org/presentationml/2006/main">
  <p:tag name="AS_UNIQUEID" val="2919"/>
</p:tagLst>
</file>

<file path=ppt/tags/tag8.xml><?xml version="1.0" encoding="utf-8"?>
<p:tagLst xmlns:p="http://schemas.openxmlformats.org/presentationml/2006/main">
  <p:tag name="AS_UNIQUEID" val="2920"/>
</p:tagLst>
</file>

<file path=ppt/tags/tag9.xml><?xml version="1.0" encoding="utf-8"?>
<p:tagLst xmlns:p="http://schemas.openxmlformats.org/presentationml/2006/main">
  <p:tag name="AS_UNIQUEID" val="2921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207</Words>
  <Application>WPS 文字</Application>
  <PresentationFormat>宽屏</PresentationFormat>
  <Paragraphs>61</Paragraphs>
  <Slides>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</vt:i4>
      </vt:variant>
    </vt:vector>
  </HeadingPairs>
  <TitlesOfParts>
    <vt:vector size="36" baseType="lpstr">
      <vt:lpstr>Arial</vt:lpstr>
      <vt:lpstr>宋体</vt:lpstr>
      <vt:lpstr>Wingdings</vt:lpstr>
      <vt:lpstr>华康行楷体 W5</vt:lpstr>
      <vt:lpstr>汉仪楷体简</vt:lpstr>
      <vt:lpstr>楷体</vt:lpstr>
      <vt:lpstr>Calibri</vt:lpstr>
      <vt:lpstr>微软雅黑</vt:lpstr>
      <vt:lpstr>宋体</vt:lpstr>
      <vt:lpstr>汉仪书宋二KW</vt:lpstr>
      <vt:lpstr>微软雅黑</vt:lpstr>
      <vt:lpstr>Arial Unicode MS</vt:lpstr>
      <vt:lpstr>华康行楷体 W5</vt:lpstr>
      <vt:lpstr>楷体</vt:lpstr>
      <vt:lpstr>方正粗金陵简体</vt:lpstr>
      <vt:lpstr>华文隶书</vt:lpstr>
      <vt:lpstr>华文新魏</vt:lpstr>
      <vt:lpstr>华文行楷</vt:lpstr>
      <vt:lpstr>汉仪昌黎宋刻本原版W</vt:lpstr>
      <vt:lpstr>汉仪行楷简</vt:lpstr>
      <vt:lpstr>汉仪昌黎宋刻本原版W</vt:lpstr>
      <vt:lpstr>汉仪行楷简</vt:lpstr>
      <vt:lpstr>方正公文楷体</vt:lpstr>
      <vt:lpstr>STXingkai</vt:lpstr>
      <vt:lpstr>思源宋体 CN Heavy</vt:lpstr>
      <vt:lpstr>思源宋体 CN Heavy</vt:lpstr>
      <vt:lpstr>Arial Black</vt:lpstr>
      <vt:lpstr>Hiragino Sans GB W3</vt:lpstr>
      <vt:lpstr>思源黑体 CN Regular</vt:lpstr>
      <vt:lpstr>汉仪中黑KW</vt:lpstr>
      <vt:lpstr>WPS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pc</dc:creator>
  <cp:lastModifiedBy>ZXR</cp:lastModifiedBy>
  <cp:revision>7</cp:revision>
  <dcterms:created xsi:type="dcterms:W3CDTF">2025-04-24T13:18:55Z</dcterms:created>
  <dcterms:modified xsi:type="dcterms:W3CDTF">2025-04-24T13:18:55Z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A0615C3B642C7E413E3A0A68033B1338_43</vt:lpwstr>
  </property>
  <property fmtid="{D5CDD505-2E9C-101B-9397-08002B2CF9AE}" pid="3" name="KSOProductBuildVer">
    <vt:lpwstr>2052-7.2.2.8955</vt:lpwstr>
  </property>
</Properties>
</file>